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79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2925" r:id="rId35"/>
    <p:sldId id="2927" r:id="rId36"/>
    <p:sldId id="2918" r:id="rId37"/>
    <p:sldId id="2982" r:id="rId38"/>
    <p:sldId id="3004" r:id="rId39"/>
    <p:sldId id="3015" r:id="rId40"/>
    <p:sldId id="3005" r:id="rId41"/>
    <p:sldId id="3006" r:id="rId42"/>
    <p:sldId id="2972" r:id="rId43"/>
    <p:sldId id="2966" r:id="rId44"/>
    <p:sldId id="2917" r:id="rId45"/>
    <p:sldId id="2926" r:id="rId46"/>
    <p:sldId id="3007" r:id="rId47"/>
    <p:sldId id="2975" r:id="rId48"/>
    <p:sldId id="2967" r:id="rId49"/>
    <p:sldId id="2983" r:id="rId50"/>
    <p:sldId id="2984" r:id="rId51"/>
    <p:sldId id="2986" r:id="rId52"/>
    <p:sldId id="2985" r:id="rId53"/>
    <p:sldId id="3008" r:id="rId54"/>
    <p:sldId id="3009" r:id="rId55"/>
    <p:sldId id="3010" r:id="rId56"/>
    <p:sldId id="3011" r:id="rId57"/>
    <p:sldId id="3013" r:id="rId58"/>
    <p:sldId id="3012" r:id="rId59"/>
    <p:sldId id="2977" r:id="rId60"/>
    <p:sldId id="2968" r:id="rId61"/>
    <p:sldId id="2978" r:id="rId62"/>
    <p:sldId id="3017" r:id="rId63"/>
    <p:sldId id="3018" r:id="rId64"/>
    <p:sldId id="2979" r:id="rId65"/>
    <p:sldId id="2969" r:id="rId66"/>
    <p:sldId id="2919" r:id="rId67"/>
    <p:sldId id="3016" r:id="rId68"/>
    <p:sldId id="2944" r:id="rId69"/>
    <p:sldId id="2988" r:id="rId70"/>
    <p:sldId id="2980" r:id="rId71"/>
    <p:sldId id="3014" r:id="rId72"/>
    <p:sldId id="2970" r:id="rId73"/>
    <p:sldId id="2930" r:id="rId74"/>
    <p:sldId id="2934" r:id="rId75"/>
    <p:sldId id="2989" r:id="rId76"/>
    <p:sldId id="3003" r:id="rId77"/>
    <p:sldId id="2949" r:id="rId78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3016"/>
            <p14:sldId id="2944"/>
            <p14:sldId id="2988"/>
            <p14:sldId id="2980"/>
            <p14:sldId id="3014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  <a:srgbClr val="EEF4F6"/>
    <a:srgbClr val="232F63"/>
    <a:srgbClr val="FF0000"/>
    <a:srgbClr val="2A6A98"/>
    <a:srgbClr val="163763"/>
    <a:srgbClr val="BF9900"/>
    <a:srgbClr val="007C92"/>
    <a:srgbClr val="ED5025"/>
    <a:srgbClr val="F89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 varScale="1">
        <p:scale>
          <a:sx n="106" d="100"/>
          <a:sy n="106" d="100"/>
        </p:scale>
        <p:origin x="67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5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2.png"/><Relationship Id="rId3" Type="http://schemas.openxmlformats.org/officeDocument/2006/relationships/image" Target="../media/image45.jpeg"/><Relationship Id="rId21" Type="http://schemas.openxmlformats.org/officeDocument/2006/relationships/image" Target="../media/image1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41.sv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39.svg"/><Relationship Id="rId10" Type="http://schemas.openxmlformats.org/officeDocument/2006/relationships/image" Target="../media/image52.png"/><Relationship Id="rId19" Type="http://schemas.openxmlformats.org/officeDocument/2006/relationships/image" Target="../media/image43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38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" Type="http://schemas.openxmlformats.org/officeDocument/2006/relationships/image" Target="../media/image57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8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4.png"/><Relationship Id="rId5" Type="http://schemas.openxmlformats.org/officeDocument/2006/relationships/image" Target="../media/image43.svg"/><Relationship Id="rId10" Type="http://schemas.openxmlformats.org/officeDocument/2006/relationships/image" Target="../media/image85.svg"/><Relationship Id="rId4" Type="http://schemas.openxmlformats.org/officeDocument/2006/relationships/image" Target="../media/image42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4.png"/><Relationship Id="rId5" Type="http://schemas.openxmlformats.org/officeDocument/2006/relationships/image" Target="../media/image79.png"/><Relationship Id="rId15" Type="http://schemas.openxmlformats.org/officeDocument/2006/relationships/image" Target="../media/image45.jpeg"/><Relationship Id="rId10" Type="http://schemas.openxmlformats.org/officeDocument/2006/relationships/image" Target="../media/image87.svg"/><Relationship Id="rId4" Type="http://schemas.openxmlformats.org/officeDocument/2006/relationships/image" Target="../media/image43.svg"/><Relationship Id="rId9" Type="http://schemas.openxmlformats.org/officeDocument/2006/relationships/image" Target="../media/image86.png"/><Relationship Id="rId14" Type="http://schemas.openxmlformats.org/officeDocument/2006/relationships/image" Target="../media/image7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5.sv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7.svg"/><Relationship Id="rId5" Type="http://schemas.openxmlformats.org/officeDocument/2006/relationships/image" Target="../media/image79.png"/><Relationship Id="rId10" Type="http://schemas.openxmlformats.org/officeDocument/2006/relationships/image" Target="../media/image86.png"/><Relationship Id="rId4" Type="http://schemas.openxmlformats.org/officeDocument/2006/relationships/image" Target="../media/image43.svg"/><Relationship Id="rId9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4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26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25.png"/><Relationship Id="rId5" Type="http://schemas.openxmlformats.org/officeDocument/2006/relationships/image" Target="../media/image43.svg"/><Relationship Id="rId10" Type="http://schemas.openxmlformats.org/officeDocument/2006/relationships/image" Target="../media/image87.svg"/><Relationship Id="rId4" Type="http://schemas.openxmlformats.org/officeDocument/2006/relationships/image" Target="../media/image42.png"/><Relationship Id="rId9" Type="http://schemas.openxmlformats.org/officeDocument/2006/relationships/image" Target="../media/image86.png"/><Relationship Id="rId14" Type="http://schemas.openxmlformats.org/officeDocument/2006/relationships/image" Target="../media/image15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04456" y="1657004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2308" y="2013006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7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5C52B-D4D4-498A-8FE8-951AB398E5A4}"/>
              </a:ext>
            </a:extLst>
          </p:cNvPr>
          <p:cNvGrpSpPr/>
          <p:nvPr/>
        </p:nvGrpSpPr>
        <p:grpSpPr>
          <a:xfrm>
            <a:off x="7603199" y="3412009"/>
            <a:ext cx="953417" cy="722010"/>
            <a:chOff x="303130" y="1040872"/>
            <a:chExt cx="1283748" cy="1283748"/>
          </a:xfrm>
        </p:grpSpPr>
        <p:pic>
          <p:nvPicPr>
            <p:cNvPr id="13" name="Graphic 64">
              <a:extLst>
                <a:ext uri="{FF2B5EF4-FFF2-40B4-BE49-F238E27FC236}">
                  <a16:creationId xmlns:a16="http://schemas.microsoft.com/office/drawing/2014/main" id="{694941C6-8032-4DAF-BC2D-18C785A4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FAC1A8-A382-4D35-919E-AF2528284511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7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4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E271-0490-453E-8849-2297674A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792000"/>
            <a:ext cx="8654400" cy="293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71486-458D-43F7-958E-8E2BFDE6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4" y="3966656"/>
            <a:ext cx="7513971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pic>
        <p:nvPicPr>
          <p:cNvPr id="6" name="Snagit_SNG820">
            <a:extLst>
              <a:ext uri="{FF2B5EF4-FFF2-40B4-BE49-F238E27FC236}">
                <a16:creationId xmlns:a16="http://schemas.microsoft.com/office/drawing/2014/main" id="{B983A1D6-6B9F-4E92-91EB-FE03D3C68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685" y="936625"/>
            <a:ext cx="6429129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C8FB-4375-4D52-A475-F5C39E81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F00A-09AE-460F-9D8C-6603A585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0085E-E166-477F-9972-EC2A60D4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26FF-9868-4A7A-94D8-A613BF44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07" y="936000"/>
            <a:ext cx="6563092" cy="385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9D81F-0A9F-46D6-B8D9-6478EAC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44" y="2865298"/>
            <a:ext cx="1737511" cy="19356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B993C-FAA6-4E3B-B00C-502AAE883A9C}"/>
              </a:ext>
            </a:extLst>
          </p:cNvPr>
          <p:cNvCxnSpPr/>
          <p:nvPr/>
        </p:nvCxnSpPr>
        <p:spPr>
          <a:xfrm flipV="1">
            <a:off x="3261600" y="2966400"/>
            <a:ext cx="597600" cy="82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26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C936699-0461-41DB-AEEA-920CDE4F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6045</TotalTime>
  <Words>3978</Words>
  <Application>Microsoft Office PowerPoint</Application>
  <PresentationFormat>On-screen Show (16:9)</PresentationFormat>
  <Paragraphs>969</Paragraphs>
  <Slides>73</Slides>
  <Notes>5</Notes>
  <HiddenSlides>12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Demonstration of Cloud Native Application on OCI: Tweets to NoSQL, Streaming &amp; Email</vt:lpstr>
      <vt:lpstr>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Tweet Messages Published by Function  consumed from the Stream</vt:lpstr>
      <vt:lpstr>OCI Streaming Service </vt:lpstr>
      <vt:lpstr>(Cloud) Events can be published to Stream directly</vt:lpstr>
      <vt:lpstr>Stream records</vt:lpstr>
      <vt:lpstr>Consuming Messages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65</cp:revision>
  <dcterms:created xsi:type="dcterms:W3CDTF">2020-06-23T16:14:24Z</dcterms:created>
  <dcterms:modified xsi:type="dcterms:W3CDTF">2020-08-15T09:23:14Z</dcterms:modified>
</cp:coreProperties>
</file>